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906"/>
    <p:restoredTop sz="95436"/>
  </p:normalViewPr>
  <p:slideViewPr>
    <p:cSldViewPr snapToGrid="0" snapToObjects="1">
      <p:cViewPr>
        <p:scale>
          <a:sx n="210" d="100"/>
          <a:sy n="210" d="100"/>
        </p:scale>
        <p:origin x="-296" y="-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BE373-22FB-D347-B1B6-1C2DA04E9E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7516B7-BF0C-C04B-89E6-E8693FA451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52A1C0-8333-C444-8666-D4D4DF121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0AC52-A106-1C49-AE6A-4A4133881F20}" type="datetimeFigureOut">
              <a:rPr lang="en-US" smtClean="0"/>
              <a:t>12/21/20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A622B4-C237-DD44-8134-7CC093BA3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015CB1-149D-5D4E-9633-40B1FDAF6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AAECA-6FE4-A34B-91A9-7FCE032CFD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1202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10E386-AA36-9943-B226-666193B52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8DEFBC-3493-9E49-9CBE-5791E9D79D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B0C70B-9C91-D14B-BEE6-7919848B4C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0AC52-A106-1C49-AE6A-4A4133881F20}" type="datetimeFigureOut">
              <a:rPr lang="en-US" smtClean="0"/>
              <a:t>12/21/20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4E8BD5-8ED8-6C4A-9479-BC41DA0B87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4D51A2-99F9-AE4E-BF0A-32C1A83D7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AAECA-6FE4-A34B-91A9-7FCE032CFD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3672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9EFE38D-B048-6448-A847-0C0CC1C7DA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3C51AE-4262-2641-8854-1367BD6407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7A9C6F-06C5-C84C-8DFA-F07E5D89A5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0AC52-A106-1C49-AE6A-4A4133881F20}" type="datetimeFigureOut">
              <a:rPr lang="en-US" smtClean="0"/>
              <a:t>12/21/20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530C2-0637-F944-B4E0-0D62DD862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6FE3E2-A892-9B48-847B-63469797F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AAECA-6FE4-A34B-91A9-7FCE032CFD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0796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4747A-538E-FF4A-9DA6-DE8A05D2D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278117-E907-174D-B6C7-04BD7A8522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CDE819-8EEC-2145-A8D0-FDFA42670F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0AC52-A106-1C49-AE6A-4A4133881F20}" type="datetimeFigureOut">
              <a:rPr lang="en-US" smtClean="0"/>
              <a:t>12/21/20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2C5760-803C-5945-AC93-FEF887D28E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883552-471E-8B4C-A065-F8BBA7E16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AAECA-6FE4-A34B-91A9-7FCE032CFD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3764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FCF69-7DCE-414E-ACF4-7F024D081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688A72-171B-9B41-AE53-1F1CF7BEE2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B691AD-D545-784D-8162-8AF59CA37C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0AC52-A106-1C49-AE6A-4A4133881F20}" type="datetimeFigureOut">
              <a:rPr lang="en-US" smtClean="0"/>
              <a:t>12/21/20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4C8743-C16D-CE40-BE57-24F3CC7B9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A825F0-9AC1-E843-9AE7-604693676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AAECA-6FE4-A34B-91A9-7FCE032CFD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5636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C6A41-D8FB-7D42-9C30-DD28EFE95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8CD4AC-48CC-D64C-BC62-7E9BEB9A47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666A40-4B5A-2745-9BB8-DE27ADC618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042D4D-F9BE-9049-A338-013C3F9A91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0AC52-A106-1C49-AE6A-4A4133881F20}" type="datetimeFigureOut">
              <a:rPr lang="en-US" smtClean="0"/>
              <a:t>12/21/20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0C2D42-8DDA-DD46-9EB4-493F9CCAD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F92706-EB48-C447-A981-FB6DB9847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AAECA-6FE4-A34B-91A9-7FCE032CFD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5770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31AD6-79C5-A942-B1EA-554FA814EE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F6449A-E31F-114D-946E-55610DB24B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444BFF-2A82-094C-9CA7-16521AC1DF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7B18103-6B58-BD44-A216-162F4E7D7E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E430D4E-508B-9A41-9319-DE836110FD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2B133A4-011C-634A-9909-351CC47B1A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0AC52-A106-1C49-AE6A-4A4133881F20}" type="datetimeFigureOut">
              <a:rPr lang="en-US" smtClean="0"/>
              <a:t>12/21/20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8A14AF-95DA-C44D-866A-DEEC2C5F1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04BDB2-0A2D-7C4F-94CA-3A57E2943A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AAECA-6FE4-A34B-91A9-7FCE032CFD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1261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D767F1-B9E2-DD4E-AADF-0056C9037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6D5D89-D4AE-E249-B181-0E291641D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0AC52-A106-1C49-AE6A-4A4133881F20}" type="datetimeFigureOut">
              <a:rPr lang="en-US" smtClean="0"/>
              <a:t>12/21/20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3C517E-919D-A543-AF6C-67A539925B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C91D1E-626D-3641-BA87-B09A102A5E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AAECA-6FE4-A34B-91A9-7FCE032CFD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112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23E013-DB13-C844-BE5F-98CD3B794D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0AC52-A106-1C49-AE6A-4A4133881F20}" type="datetimeFigureOut">
              <a:rPr lang="en-US" smtClean="0"/>
              <a:t>12/21/20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E984423-5C98-D749-825F-63D84294F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BD0220-98B7-BF4A-8FDC-DF038821D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AAECA-6FE4-A34B-91A9-7FCE032CFD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6841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8371AB-C4E2-C042-A2E5-01FC53EA22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B0EFB5-0793-324E-8F24-65D05771B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7E8BD6-83F2-5A4C-8D82-A7017EB18A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CC5755-C804-B047-B049-DBF13EC584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0AC52-A106-1C49-AE6A-4A4133881F20}" type="datetimeFigureOut">
              <a:rPr lang="en-US" smtClean="0"/>
              <a:t>12/21/20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9996E1-7E10-7E46-B240-52D865E43D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34AECD-329E-1745-9004-D9E55CBFA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AAECA-6FE4-A34B-91A9-7FCE032CFD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847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86B74-6666-5741-BFA5-88EBDB4B5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C9EB59B-4124-6F46-818B-C16D97B5C9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B1F14E-C3E5-F240-8DD4-B07214FE80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B86E55-3B2D-A14F-A496-437C34122D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0AC52-A106-1C49-AE6A-4A4133881F20}" type="datetimeFigureOut">
              <a:rPr lang="en-US" smtClean="0"/>
              <a:t>12/21/20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3206AC-D5CB-474C-B463-7676580A96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D174A8-68CF-B040-A087-5545C3784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AAECA-6FE4-A34B-91A9-7FCE032CFD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805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E06F657-0956-554B-B010-8926A1BF6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A39A35-5B77-F84A-BE35-E20582F5AE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6D0722-E3A1-614F-938F-DAF649EC9F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30AC52-A106-1C49-AE6A-4A4133881F20}" type="datetimeFigureOut">
              <a:rPr lang="en-US" smtClean="0"/>
              <a:t>12/21/20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D8C8C4-EF9B-794A-8B96-A28CC288E6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F8AE3-AFB8-7847-AF39-C4DCC34BE7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BAAECA-6FE4-A34B-91A9-7FCE032CFD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432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0AA675B8-AD63-9442-BA70-78EBD65FEE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0595" y="4195868"/>
            <a:ext cx="3290786" cy="27432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877A1B1C-D39C-1A4E-AF4B-66A0706EFD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2245" y="2818518"/>
            <a:ext cx="3290786" cy="27432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3FB1A71-E63F-B545-99FB-F746DCB893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149" y="104986"/>
            <a:ext cx="3290787" cy="27432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1E1A8DC-0BD1-3747-8E0C-07299710A0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8148" y="1371600"/>
            <a:ext cx="3290787" cy="27432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CCC31C9-6FFC-9E46-856B-EF2C1E867F5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8147" y="2743200"/>
            <a:ext cx="3290786" cy="2743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3548FD9-AE24-7E4C-9B70-6CE78A7BAB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694" y="4114800"/>
            <a:ext cx="3290786" cy="2743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BC0E38E-B384-994A-A99B-C922E59D79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694" y="5486400"/>
            <a:ext cx="3290786" cy="27432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E08CFD6-39EB-F04C-A5F3-55F62508F58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33500" y="1446918"/>
            <a:ext cx="3290786" cy="27432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0059C4A-8F4E-9145-A6EB-35A58D90A07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46835"/>
          <a:stretch/>
        </p:blipFill>
        <p:spPr>
          <a:xfrm>
            <a:off x="3747047" y="1365850"/>
            <a:ext cx="3290787" cy="145841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2DB3183-A262-6A44-964F-853F325F976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1816"/>
          <a:stretch/>
        </p:blipFill>
        <p:spPr>
          <a:xfrm>
            <a:off x="3760594" y="230114"/>
            <a:ext cx="3290787" cy="1321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0457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649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Weng, Andrew</dc:creator>
  <cp:lastModifiedBy>Weng, Andrew</cp:lastModifiedBy>
  <cp:revision>34</cp:revision>
  <dcterms:created xsi:type="dcterms:W3CDTF">2020-11-29T20:16:05Z</dcterms:created>
  <dcterms:modified xsi:type="dcterms:W3CDTF">2020-12-21T13:16:13Z</dcterms:modified>
</cp:coreProperties>
</file>

<file path=docProps/thumbnail.jpeg>
</file>